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7279938" cy="9720263"/>
  <p:notesSz cx="7104063" cy="10234613"/>
  <p:custDataLst>
    <p:tags r:id="rId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60" userDrawn="1">
          <p15:clr>
            <a:srgbClr val="A4A3A4"/>
          </p15:clr>
        </p15:guide>
        <p15:guide id="2" pos="54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-138" y="-144"/>
      </p:cViewPr>
      <p:guideLst>
        <p:guide orient="horz" pos="3060"/>
        <p:guide pos="544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69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247" y="1279525"/>
            <a:ext cx="6141156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511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6549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2160000" y="1875064"/>
            <a:ext cx="12960000" cy="3099686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8505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2160000" y="5105250"/>
            <a:ext cx="12960000" cy="2346749"/>
          </a:xfrm>
        </p:spPr>
        <p:txBody>
          <a:bodyPr>
            <a:normAutofit/>
          </a:bodyPr>
          <a:lstStyle>
            <a:lvl1pPr marL="0" indent="0" algn="ctr">
              <a:buNone/>
              <a:defRPr sz="255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647700" indent="0" algn="ctr">
              <a:buNone/>
              <a:defRPr sz="2835"/>
            </a:lvl2pPr>
            <a:lvl3pPr marL="1296035" indent="0" algn="ctr">
              <a:buNone/>
              <a:defRPr sz="2550"/>
            </a:lvl3pPr>
            <a:lvl4pPr marL="1943735" indent="0" algn="ctr">
              <a:buNone/>
              <a:defRPr sz="2270"/>
            </a:lvl4pPr>
            <a:lvl5pPr marL="2592070" indent="0" algn="ctr">
              <a:buNone/>
              <a:defRPr sz="2270"/>
            </a:lvl5pPr>
            <a:lvl6pPr marL="3239770" indent="0" algn="ctr">
              <a:buNone/>
              <a:defRPr sz="2270"/>
            </a:lvl6pPr>
            <a:lvl7pPr marL="3888105" indent="0" algn="ctr">
              <a:buNone/>
              <a:defRPr sz="2270"/>
            </a:lvl7pPr>
            <a:lvl8pPr marL="4535805" indent="0" algn="ctr">
              <a:buNone/>
              <a:defRPr sz="2270"/>
            </a:lvl8pPr>
            <a:lvl9pPr marL="5184140" indent="0" algn="ctr">
              <a:buNone/>
              <a:defRPr sz="2270"/>
            </a:lvl9pPr>
          </a:lstStyle>
          <a:p>
            <a:r>
              <a:rPr lang="zh-CN" altLang="en-US" dirty="0"/>
              <a:t>单击此处添加副标题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1188000" y="781714"/>
            <a:ext cx="14904000" cy="7878856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8000" y="366300"/>
            <a:ext cx="14904000" cy="1878751"/>
          </a:xfrm>
        </p:spPr>
        <p:txBody>
          <a:bodyPr anchor="ctr" anchorCtr="0">
            <a:normAutofit/>
          </a:bodyPr>
          <a:lstStyle>
            <a:lvl1pPr>
              <a:defRPr sz="3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8000" y="2587500"/>
            <a:ext cx="14904000" cy="6167250"/>
          </a:xfrm>
        </p:spPr>
        <p:txBody>
          <a:bodyPr>
            <a:normAutofit/>
          </a:bodyPr>
          <a:lstStyle>
            <a:lvl1pPr>
              <a:defRPr sz="28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55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27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27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27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79000" y="5316544"/>
            <a:ext cx="10377000" cy="1149955"/>
          </a:xfrm>
        </p:spPr>
        <p:txBody>
          <a:bodyPr anchor="b">
            <a:normAutofit/>
          </a:bodyPr>
          <a:lstStyle>
            <a:lvl1pPr>
              <a:defRPr sz="567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79000" y="6533898"/>
            <a:ext cx="10377000" cy="917794"/>
          </a:xfrm>
        </p:spPr>
        <p:txBody>
          <a:bodyPr>
            <a:normAutofit/>
          </a:bodyPr>
          <a:lstStyle>
            <a:lvl1pPr marL="0" indent="0">
              <a:buNone/>
              <a:defRPr sz="2550">
                <a:solidFill>
                  <a:schemeClr val="tx1"/>
                </a:solidFill>
              </a:defRPr>
            </a:lvl1pPr>
            <a:lvl2pPr marL="647700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2pPr>
            <a:lvl3pPr marL="1296035" indent="0">
              <a:buNone/>
              <a:defRPr sz="2550">
                <a:solidFill>
                  <a:schemeClr val="tx1">
                    <a:tint val="75000"/>
                  </a:schemeClr>
                </a:solidFill>
              </a:defRPr>
            </a:lvl3pPr>
            <a:lvl4pPr marL="1943735" indent="0">
              <a:buNone/>
              <a:defRPr sz="2270">
                <a:solidFill>
                  <a:schemeClr val="tx1">
                    <a:tint val="75000"/>
                  </a:schemeClr>
                </a:solidFill>
              </a:defRPr>
            </a:lvl4pPr>
            <a:lvl5pPr marL="2592070" indent="0">
              <a:buNone/>
              <a:defRPr sz="2270">
                <a:solidFill>
                  <a:schemeClr val="tx1">
                    <a:tint val="75000"/>
                  </a:schemeClr>
                </a:solidFill>
              </a:defRPr>
            </a:lvl5pPr>
            <a:lvl6pPr marL="3239770" indent="0">
              <a:buNone/>
              <a:defRPr sz="2270">
                <a:solidFill>
                  <a:schemeClr val="tx1">
                    <a:tint val="75000"/>
                  </a:schemeClr>
                </a:solidFill>
              </a:defRPr>
            </a:lvl6pPr>
            <a:lvl7pPr marL="3888105" indent="0">
              <a:buNone/>
              <a:defRPr sz="2270">
                <a:solidFill>
                  <a:schemeClr val="tx1">
                    <a:tint val="75000"/>
                  </a:schemeClr>
                </a:solidFill>
              </a:defRPr>
            </a:lvl7pPr>
            <a:lvl8pPr marL="4535805" indent="0">
              <a:buNone/>
              <a:defRPr sz="2270">
                <a:solidFill>
                  <a:schemeClr val="tx1">
                    <a:tint val="75000"/>
                  </a:schemeClr>
                </a:solidFill>
              </a:defRPr>
            </a:lvl8pPr>
            <a:lvl9pPr marL="5184140" indent="0">
              <a:buNone/>
              <a:defRPr sz="22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8000" y="366300"/>
            <a:ext cx="14904000" cy="1878751"/>
          </a:xfrm>
        </p:spPr>
        <p:txBody>
          <a:bodyPr>
            <a:normAutofit/>
          </a:bodyPr>
          <a:lstStyle>
            <a:lvl1pPr>
              <a:defRPr sz="3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18000" y="2587500"/>
            <a:ext cx="7344000" cy="616725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255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27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27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27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78000" y="2587500"/>
            <a:ext cx="7344000" cy="616725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255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27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27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27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0251" y="517500"/>
            <a:ext cx="14904000" cy="187875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90251" y="2473173"/>
            <a:ext cx="7310249" cy="1167749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7700" indent="0">
              <a:buNone/>
              <a:defRPr sz="2835" b="1"/>
            </a:lvl2pPr>
            <a:lvl3pPr marL="1296035" indent="0">
              <a:buNone/>
              <a:defRPr sz="2550" b="1"/>
            </a:lvl3pPr>
            <a:lvl4pPr marL="1943735" indent="0">
              <a:buNone/>
              <a:defRPr sz="2270" b="1"/>
            </a:lvl4pPr>
            <a:lvl5pPr marL="2592070" indent="0">
              <a:buNone/>
              <a:defRPr sz="2270" b="1"/>
            </a:lvl5pPr>
            <a:lvl6pPr marL="3239770" indent="0">
              <a:buNone/>
              <a:defRPr sz="2270" b="1"/>
            </a:lvl6pPr>
            <a:lvl7pPr marL="3888105" indent="0">
              <a:buNone/>
              <a:defRPr sz="2270" b="1"/>
            </a:lvl7pPr>
            <a:lvl8pPr marL="4535805" indent="0">
              <a:buNone/>
              <a:defRPr sz="2270" b="1"/>
            </a:lvl8pPr>
            <a:lvl9pPr marL="5184140" indent="0">
              <a:buNone/>
              <a:defRPr sz="227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90251" y="3707162"/>
            <a:ext cx="7310249" cy="506558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8748000" y="2473173"/>
            <a:ext cx="7346251" cy="1167749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7700" indent="0">
              <a:buNone/>
              <a:defRPr sz="2835" b="1"/>
            </a:lvl2pPr>
            <a:lvl3pPr marL="1296035" indent="0">
              <a:buNone/>
              <a:defRPr sz="2550" b="1"/>
            </a:lvl3pPr>
            <a:lvl4pPr marL="1943735" indent="0">
              <a:buNone/>
              <a:defRPr sz="2270" b="1"/>
            </a:lvl4pPr>
            <a:lvl5pPr marL="2592070" indent="0">
              <a:buNone/>
              <a:defRPr sz="2270" b="1"/>
            </a:lvl5pPr>
            <a:lvl6pPr marL="3239770" indent="0">
              <a:buNone/>
              <a:defRPr sz="2270" b="1"/>
            </a:lvl6pPr>
            <a:lvl7pPr marL="3888105" indent="0">
              <a:buNone/>
              <a:defRPr sz="2270" b="1"/>
            </a:lvl7pPr>
            <a:lvl8pPr marL="4535805" indent="0">
              <a:buNone/>
              <a:defRPr sz="2270" b="1"/>
            </a:lvl8pPr>
            <a:lvl9pPr marL="5184140" indent="0">
              <a:buNone/>
              <a:defRPr sz="227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8748000" y="3707162"/>
            <a:ext cx="7346251" cy="506558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88000" y="3920625"/>
            <a:ext cx="14904000" cy="1878751"/>
          </a:xfrm>
        </p:spPr>
        <p:txBody>
          <a:bodyPr>
            <a:normAutofit/>
          </a:bodyPr>
          <a:lstStyle>
            <a:lvl1pPr algn="ctr">
              <a:defRPr sz="6805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916649" y="180000"/>
            <a:ext cx="5903433" cy="2268000"/>
          </a:xfrm>
        </p:spPr>
        <p:txBody>
          <a:bodyPr anchor="ctr" anchorCtr="0">
            <a:normAutofit/>
          </a:bodyPr>
          <a:lstStyle>
            <a:lvl1pPr>
              <a:defRPr sz="3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7347401" y="1086171"/>
            <a:ext cx="8245098" cy="7220474"/>
          </a:xfrm>
        </p:spPr>
        <p:txBody>
          <a:bodyPr/>
          <a:lstStyle>
            <a:lvl1pPr marL="0" indent="0">
              <a:buNone/>
              <a:defRPr sz="4535"/>
            </a:lvl1pPr>
            <a:lvl2pPr marL="647700" indent="0">
              <a:buNone/>
              <a:defRPr sz="3970"/>
            </a:lvl2pPr>
            <a:lvl3pPr marL="1296035" indent="0">
              <a:buNone/>
              <a:defRPr sz="3400"/>
            </a:lvl3pPr>
            <a:lvl4pPr marL="1943735" indent="0">
              <a:buNone/>
              <a:defRPr sz="2835"/>
            </a:lvl4pPr>
            <a:lvl5pPr marL="2592070" indent="0">
              <a:buNone/>
              <a:defRPr sz="2835"/>
            </a:lvl5pPr>
            <a:lvl6pPr marL="3239770" indent="0">
              <a:buNone/>
              <a:defRPr sz="2835"/>
            </a:lvl6pPr>
            <a:lvl7pPr marL="3888105" indent="0">
              <a:buNone/>
              <a:defRPr sz="2835"/>
            </a:lvl7pPr>
            <a:lvl8pPr marL="4535805" indent="0">
              <a:buNone/>
              <a:defRPr sz="2835"/>
            </a:lvl8pPr>
            <a:lvl9pPr marL="5184140" indent="0">
              <a:buNone/>
              <a:defRPr sz="2835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23849" y="2916000"/>
            <a:ext cx="5903433" cy="5402250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270"/>
            </a:lvl1pPr>
            <a:lvl2pPr marL="647700" indent="0">
              <a:buNone/>
              <a:defRPr sz="1985"/>
            </a:lvl2pPr>
            <a:lvl3pPr marL="1296035" indent="0">
              <a:buNone/>
              <a:defRPr sz="1700"/>
            </a:lvl3pPr>
            <a:lvl4pPr marL="1943735" indent="0">
              <a:buNone/>
              <a:defRPr sz="1415"/>
            </a:lvl4pPr>
            <a:lvl5pPr marL="2592070" indent="0">
              <a:buNone/>
              <a:defRPr sz="1415"/>
            </a:lvl5pPr>
            <a:lvl6pPr marL="3239770" indent="0">
              <a:buNone/>
              <a:defRPr sz="1415"/>
            </a:lvl6pPr>
            <a:lvl7pPr marL="3888105" indent="0">
              <a:buNone/>
              <a:defRPr sz="1415"/>
            </a:lvl7pPr>
            <a:lvl8pPr marL="4535805" indent="0">
              <a:buNone/>
              <a:defRPr sz="1415"/>
            </a:lvl8pPr>
            <a:lvl9pPr marL="5184140" indent="0">
              <a:buNone/>
              <a:defRPr sz="1415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2024/9/26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3924465" y="517500"/>
            <a:ext cx="2167534" cy="8237250"/>
          </a:xfrm>
        </p:spPr>
        <p:txBody>
          <a:bodyPr vert="eaVert">
            <a:normAutofit/>
          </a:bodyPr>
          <a:lstStyle>
            <a:lvl1pPr>
              <a:defRPr sz="51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88000" y="517500"/>
            <a:ext cx="12585767" cy="8237250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188000" y="517500"/>
            <a:ext cx="14904000" cy="1878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8000" y="2587500"/>
            <a:ext cx="14904000" cy="61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188000" y="9009000"/>
            <a:ext cx="3888000" cy="517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724000" y="9009000"/>
            <a:ext cx="5832000" cy="517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2204000" y="9009000"/>
            <a:ext cx="3888000" cy="517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1296035" rtl="0" eaLnBrk="1" latinLnBrk="0" hangingPunct="1">
        <a:lnSpc>
          <a:spcPct val="90000"/>
        </a:lnSpc>
        <a:spcBef>
          <a:spcPct val="0"/>
        </a:spcBef>
        <a:buNone/>
        <a:defRPr sz="56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3850" indent="-323850" algn="l" defTabSz="1296035" rtl="0" eaLnBrk="1" latinLnBrk="0" hangingPunct="1">
        <a:lnSpc>
          <a:spcPct val="90000"/>
        </a:lnSpc>
        <a:spcBef>
          <a:spcPct val="284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972185" indent="-323850" algn="l" defTabSz="1296035" rtl="0" eaLnBrk="1" latinLnBrk="0" hangingPunct="1">
        <a:lnSpc>
          <a:spcPct val="90000"/>
        </a:lnSpc>
        <a:spcBef>
          <a:spcPts val="710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619885" indent="-323850" algn="l" defTabSz="1296035" rtl="0" eaLnBrk="1" latinLnBrk="0" hangingPunct="1">
        <a:lnSpc>
          <a:spcPct val="90000"/>
        </a:lnSpc>
        <a:spcBef>
          <a:spcPts val="710"/>
        </a:spcBef>
        <a:buFont typeface="Arial" panose="020B0604020202020204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3pPr>
      <a:lvl4pPr marL="2268220" indent="-323850" algn="l" defTabSz="1296035" rtl="0" eaLnBrk="1" latinLnBrk="0" hangingPunct="1">
        <a:lnSpc>
          <a:spcPct val="90000"/>
        </a:lnSpc>
        <a:spcBef>
          <a:spcPts val="710"/>
        </a:spcBef>
        <a:buFont typeface="Arial" panose="020B0604020202020204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4pPr>
      <a:lvl5pPr marL="2915920" indent="-323850" algn="l" defTabSz="1296035" rtl="0" eaLnBrk="1" latinLnBrk="0" hangingPunct="1">
        <a:lnSpc>
          <a:spcPct val="90000"/>
        </a:lnSpc>
        <a:spcBef>
          <a:spcPts val="710"/>
        </a:spcBef>
        <a:buFont typeface="Arial" panose="020B0604020202020204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5pPr>
      <a:lvl6pPr marL="3564255" indent="-323850" algn="l" defTabSz="1296035" rtl="0" eaLnBrk="1" latinLnBrk="0" hangingPunct="1">
        <a:lnSpc>
          <a:spcPct val="90000"/>
        </a:lnSpc>
        <a:spcBef>
          <a:spcPts val="710"/>
        </a:spcBef>
        <a:buFont typeface="Arial" panose="020B0604020202020204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6pPr>
      <a:lvl7pPr marL="4211955" indent="-323850" algn="l" defTabSz="1296035" rtl="0" eaLnBrk="1" latinLnBrk="0" hangingPunct="1">
        <a:lnSpc>
          <a:spcPct val="90000"/>
        </a:lnSpc>
        <a:spcBef>
          <a:spcPts val="710"/>
        </a:spcBef>
        <a:buFont typeface="Arial" panose="020B0604020202020204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7pPr>
      <a:lvl8pPr marL="4860290" indent="-323850" algn="l" defTabSz="1296035" rtl="0" eaLnBrk="1" latinLnBrk="0" hangingPunct="1">
        <a:lnSpc>
          <a:spcPct val="90000"/>
        </a:lnSpc>
        <a:spcBef>
          <a:spcPts val="710"/>
        </a:spcBef>
        <a:buFont typeface="Arial" panose="020B0604020202020204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8pPr>
      <a:lvl9pPr marL="5507990" indent="-323850" algn="l" defTabSz="1296035" rtl="0" eaLnBrk="1" latinLnBrk="0" hangingPunct="1">
        <a:lnSpc>
          <a:spcPct val="90000"/>
        </a:lnSpc>
        <a:spcBef>
          <a:spcPts val="710"/>
        </a:spcBef>
        <a:buFont typeface="Arial" panose="020B0604020202020204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96035" rtl="0" eaLnBrk="1" latinLnBrk="0" hangingPunct="1">
        <a:defRPr sz="2550" kern="1200">
          <a:solidFill>
            <a:schemeClr val="tx1"/>
          </a:solidFill>
          <a:latin typeface="+mn-lt"/>
          <a:ea typeface="+mn-ea"/>
          <a:cs typeface="+mn-cs"/>
        </a:defRPr>
      </a:lvl1pPr>
      <a:lvl2pPr marL="647700" algn="l" defTabSz="1296035" rtl="0" eaLnBrk="1" latinLnBrk="0" hangingPunct="1">
        <a:defRPr sz="2550" kern="1200">
          <a:solidFill>
            <a:schemeClr val="tx1"/>
          </a:solidFill>
          <a:latin typeface="+mn-lt"/>
          <a:ea typeface="+mn-ea"/>
          <a:cs typeface="+mn-cs"/>
        </a:defRPr>
      </a:lvl2pPr>
      <a:lvl3pPr marL="1296035" algn="l" defTabSz="1296035" rtl="0" eaLnBrk="1" latinLnBrk="0" hangingPunct="1">
        <a:defRPr sz="2550" kern="1200">
          <a:solidFill>
            <a:schemeClr val="tx1"/>
          </a:solidFill>
          <a:latin typeface="+mn-lt"/>
          <a:ea typeface="+mn-ea"/>
          <a:cs typeface="+mn-cs"/>
        </a:defRPr>
      </a:lvl3pPr>
      <a:lvl4pPr marL="1943735" algn="l" defTabSz="1296035" rtl="0" eaLnBrk="1" latinLnBrk="0" hangingPunct="1">
        <a:defRPr sz="2550" kern="1200">
          <a:solidFill>
            <a:schemeClr val="tx1"/>
          </a:solidFill>
          <a:latin typeface="+mn-lt"/>
          <a:ea typeface="+mn-ea"/>
          <a:cs typeface="+mn-cs"/>
        </a:defRPr>
      </a:lvl4pPr>
      <a:lvl5pPr marL="2592070" algn="l" defTabSz="1296035" rtl="0" eaLnBrk="1" latinLnBrk="0" hangingPunct="1">
        <a:defRPr sz="2550" kern="1200">
          <a:solidFill>
            <a:schemeClr val="tx1"/>
          </a:solidFill>
          <a:latin typeface="+mn-lt"/>
          <a:ea typeface="+mn-ea"/>
          <a:cs typeface="+mn-cs"/>
        </a:defRPr>
      </a:lvl5pPr>
      <a:lvl6pPr marL="3239770" algn="l" defTabSz="1296035" rtl="0" eaLnBrk="1" latinLnBrk="0" hangingPunct="1">
        <a:defRPr sz="2550" kern="1200">
          <a:solidFill>
            <a:schemeClr val="tx1"/>
          </a:solidFill>
          <a:latin typeface="+mn-lt"/>
          <a:ea typeface="+mn-ea"/>
          <a:cs typeface="+mn-cs"/>
        </a:defRPr>
      </a:lvl6pPr>
      <a:lvl7pPr marL="3888105" algn="l" defTabSz="1296035" rtl="0" eaLnBrk="1" latinLnBrk="0" hangingPunct="1">
        <a:defRPr sz="2550" kern="1200">
          <a:solidFill>
            <a:schemeClr val="tx1"/>
          </a:solidFill>
          <a:latin typeface="+mn-lt"/>
          <a:ea typeface="+mn-ea"/>
          <a:cs typeface="+mn-cs"/>
        </a:defRPr>
      </a:lvl7pPr>
      <a:lvl8pPr marL="4535805" algn="l" defTabSz="1296035" rtl="0" eaLnBrk="1" latinLnBrk="0" hangingPunct="1">
        <a:defRPr sz="2550" kern="1200">
          <a:solidFill>
            <a:schemeClr val="tx1"/>
          </a:solidFill>
          <a:latin typeface="+mn-lt"/>
          <a:ea typeface="+mn-ea"/>
          <a:cs typeface="+mn-cs"/>
        </a:defRPr>
      </a:lvl8pPr>
      <a:lvl9pPr marL="5184140" algn="l" defTabSz="1296035" rtl="0" eaLnBrk="1" latinLnBrk="0" hangingPunct="1">
        <a:defRPr sz="25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 descr="图片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803" t="80177" r="45420"/>
          <a:stretch>
            <a:fillRect/>
          </a:stretch>
        </p:blipFill>
        <p:spPr>
          <a:xfrm>
            <a:off x="-21590" y="7028180"/>
            <a:ext cx="5196840" cy="2708910"/>
          </a:xfrm>
          <a:prstGeom prst="rect">
            <a:avLst/>
          </a:prstGeom>
        </p:spPr>
      </p:pic>
      <p:grpSp>
        <p:nvGrpSpPr>
          <p:cNvPr id="5" name="组合 4"/>
          <p:cNvGrpSpPr/>
          <p:nvPr/>
        </p:nvGrpSpPr>
        <p:grpSpPr>
          <a:xfrm>
            <a:off x="4500245" y="125730"/>
            <a:ext cx="5161915" cy="1005840"/>
            <a:chOff x="1067438" y="1587117"/>
            <a:chExt cx="8679042" cy="1690830"/>
          </a:xfrm>
        </p:grpSpPr>
        <p:pic>
          <p:nvPicPr>
            <p:cNvPr id="6" name="Picture 4" descr="F:\素材\病毒所\所徽病毒所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438" y="2095173"/>
              <a:ext cx="981583" cy="981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F:\素材\病毒所\所标.png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780" b="36110"/>
            <a:stretch>
              <a:fillRect/>
            </a:stretch>
          </p:blipFill>
          <p:spPr bwMode="auto">
            <a:xfrm>
              <a:off x="1944365" y="1587117"/>
              <a:ext cx="7802115" cy="16908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8" name="Picture 2" descr="E:\何满\国科大\中国科学院大学形象标识（2016年11月确认版）\国科大logo-书法字体-横版蓝色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02" b="27426"/>
          <a:stretch>
            <a:fillRect/>
          </a:stretch>
        </p:blipFill>
        <p:spPr bwMode="auto">
          <a:xfrm>
            <a:off x="288290" y="337185"/>
            <a:ext cx="3717290" cy="888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44195" y="1513205"/>
            <a:ext cx="94033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000" b="1" dirty="0" smtClean="0">
                <a:solidFill>
                  <a:srgbClr val="182888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5000" b="1" dirty="0" smtClean="0">
                <a:solidFill>
                  <a:srgbClr val="182888"/>
                </a:solidFill>
                <a:latin typeface="微软雅黑" panose="020B0503020204020204" charset="-122"/>
                <a:ea typeface="微软雅黑" panose="020B0503020204020204" charset="-122"/>
              </a:rPr>
              <a:t>2025</a:t>
            </a: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charset="-122"/>
                <a:ea typeface="微软雅黑" panose="020B0503020204020204" charset="-122"/>
              </a:rPr>
              <a:t>年研究生</a:t>
            </a: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charset="-122"/>
                <a:ea typeface="微软雅黑" panose="020B0503020204020204" charset="-122"/>
              </a:rPr>
              <a:t>毕业答辩公告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322070" y="2661285"/>
            <a:ext cx="8902585" cy="71096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答辩人</a:t>
            </a: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</a:t>
            </a:r>
            <a:r>
              <a:rPr lang="zh-CN" altLang="en-US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博士</a:t>
            </a:r>
            <a:r>
              <a:rPr lang="en-US" altLang="zh-CN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硕士研究生</a:t>
            </a:r>
            <a:endParaRPr lang="zh-CN" altLang="en-US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论文题目</a:t>
            </a: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en-US" altLang="zh-CN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</a:t>
            </a: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</a:t>
            </a:r>
            <a:endParaRPr lang="zh-CN" altLang="en-US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800" b="1" dirty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答辩人</a:t>
            </a: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zh-CN" altLang="en-US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博士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硕士研究生</a:t>
            </a: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</a:t>
            </a: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题目</a:t>
            </a: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en-US" altLang="zh-CN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</a:t>
            </a: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</a:t>
            </a:r>
            <a:r>
              <a:rPr lang="zh-CN" altLang="en-US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</a:t>
            </a:r>
          </a:p>
          <a:p>
            <a:pPr>
              <a:lnSpc>
                <a:spcPct val="150000"/>
              </a:lnSpc>
            </a:pPr>
            <a:endParaRPr lang="en-US" altLang="zh-CN" sz="800" b="1" dirty="0" smtClean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答辩人：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</a:t>
            </a:r>
            <a:r>
              <a:rPr lang="zh-CN" altLang="en-US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博士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硕士研究生</a:t>
            </a: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论文题目：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err="1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en-US" altLang="zh-CN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指导教师：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</a:t>
            </a:r>
            <a:r>
              <a:rPr lang="zh-CN" altLang="en-US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</a:t>
            </a:r>
          </a:p>
          <a:p>
            <a:pPr>
              <a:lnSpc>
                <a:spcPct val="150000"/>
              </a:lnSpc>
            </a:pPr>
            <a:endParaRPr lang="en-US" altLang="zh-CN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答辩</a:t>
            </a:r>
            <a:r>
              <a:rPr lang="zh-CN" altLang="en-US" b="1" dirty="0">
                <a:solidFill>
                  <a:srgbClr val="182888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委员会</a:t>
            </a:r>
            <a:endParaRPr lang="en-US" altLang="zh-CN" b="1" dirty="0">
              <a:solidFill>
                <a:srgbClr val="182888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主席</a:t>
            </a: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	</a:t>
            </a:r>
            <a:r>
              <a:rPr lang="zh-CN" altLang="en-US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	XXXX</a:t>
            </a:r>
            <a:r>
              <a:rPr lang="zh-CN" altLang="en-US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大学</a:t>
            </a:r>
            <a:endParaRPr lang="en-US" altLang="zh-CN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委员</a:t>
            </a:r>
            <a:r>
              <a:rPr lang="zh-CN" altLang="en-US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	</a:t>
            </a:r>
            <a:r>
              <a:rPr lang="zh-CN" altLang="en-US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	XXXX</a:t>
            </a:r>
            <a:r>
              <a:rPr lang="zh-CN" altLang="en-US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大学</a:t>
            </a:r>
            <a:endParaRPr lang="en-US" altLang="zh-CN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</a:t>
            </a:r>
            <a:r>
              <a:rPr lang="en-US" altLang="zh-CN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	</a:t>
            </a:r>
            <a:r>
              <a:rPr lang="zh-CN" altLang="en-US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en-US" altLang="zh-CN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</a:t>
            </a:r>
          </a:p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XXXX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r>
              <a:rPr lang="zh-CN" altLang="en-US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</a:t>
            </a: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	</a:t>
            </a:r>
            <a:r>
              <a:rPr lang="zh-CN" altLang="en-US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en-US" altLang="zh-CN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10683825" y="4619723"/>
            <a:ext cx="5752278" cy="4391483"/>
            <a:chOff x="8352696" y="24403148"/>
            <a:chExt cx="5752278" cy="4391483"/>
          </a:xfrm>
        </p:grpSpPr>
        <p:sp>
          <p:nvSpPr>
            <p:cNvPr id="13" name="TextBox 6"/>
            <p:cNvSpPr txBox="1"/>
            <p:nvPr/>
          </p:nvSpPr>
          <p:spPr>
            <a:xfrm>
              <a:off x="8352696" y="24403148"/>
              <a:ext cx="4450080" cy="1198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500" b="1">
                  <a:solidFill>
                    <a:srgbClr val="182888"/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</a:lstStyle>
            <a:p>
              <a:pPr>
                <a:lnSpc>
                  <a:spcPct val="150000"/>
                </a:lnSpc>
              </a:pPr>
              <a:r>
                <a:rPr lang="zh-CN" altLang="en-US" sz="4800" dirty="0">
                  <a:solidFill>
                    <a:srgbClr val="00A39A"/>
                  </a:solidFill>
                </a:rPr>
                <a:t>欢迎莅临指导！</a:t>
              </a:r>
            </a:p>
          </p:txBody>
        </p:sp>
        <p:cxnSp>
          <p:nvCxnSpPr>
            <p:cNvPr id="14" name="直接连接符 13"/>
            <p:cNvCxnSpPr/>
            <p:nvPr/>
          </p:nvCxnSpPr>
          <p:spPr>
            <a:xfrm>
              <a:off x="8353078" y="25601963"/>
              <a:ext cx="5400000" cy="0"/>
            </a:xfrm>
            <a:prstGeom prst="line">
              <a:avLst/>
            </a:prstGeom>
            <a:ln w="635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0"/>
            <p:cNvSpPr txBox="1"/>
            <p:nvPr/>
          </p:nvSpPr>
          <p:spPr>
            <a:xfrm>
              <a:off x="8353078" y="25601646"/>
              <a:ext cx="5751896" cy="26776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lang="zh-CN" altLang="en-US" sz="2800" b="1" dirty="0">
                  <a:solidFill>
                    <a:srgbClr val="182888"/>
                  </a:solidFill>
                  <a:latin typeface="微软雅黑" panose="020B0503020204020204" charset="-122"/>
                  <a:ea typeface="微软雅黑" panose="020B0503020204020204" charset="-122"/>
                </a:rPr>
                <a:t>时间</a:t>
              </a:r>
              <a:endParaRPr lang="en-US" altLang="zh-CN" sz="2800" b="1" dirty="0">
                <a:solidFill>
                  <a:srgbClr val="182888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2800" b="1" dirty="0" smtClean="0">
                  <a:solidFill>
                    <a:srgbClr val="00A39A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202</a:t>
              </a:r>
              <a:r>
                <a:rPr lang="en-US" altLang="zh-CN" sz="28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X</a:t>
              </a:r>
              <a:r>
                <a:rPr lang="zh-CN" altLang="en-US" sz="2800" b="1" dirty="0" smtClean="0">
                  <a:solidFill>
                    <a:srgbClr val="00A39A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年</a:t>
              </a:r>
              <a:r>
                <a:rPr lang="en-US" altLang="zh-CN" sz="28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X</a:t>
              </a:r>
              <a:r>
                <a:rPr lang="zh-CN" altLang="en-US" sz="2800" b="1" dirty="0" smtClean="0">
                  <a:solidFill>
                    <a:srgbClr val="00A39A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月</a:t>
              </a:r>
              <a:r>
                <a:rPr lang="en-US" altLang="zh-CN" sz="28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X</a:t>
              </a:r>
              <a:r>
                <a:rPr lang="zh-CN" altLang="en-US" sz="2800" b="1" dirty="0" smtClean="0">
                  <a:solidFill>
                    <a:srgbClr val="00A39A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日</a:t>
              </a:r>
              <a:r>
                <a:rPr lang="zh-CN" altLang="en-US" sz="2800" b="1" dirty="0">
                  <a:solidFill>
                    <a:srgbClr val="00A39A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（</a:t>
              </a:r>
              <a:r>
                <a:rPr lang="zh-CN" altLang="en-US" sz="2800" b="1" dirty="0" smtClean="0">
                  <a:solidFill>
                    <a:srgbClr val="00A39A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星期</a:t>
              </a:r>
              <a:r>
                <a:rPr lang="en-US" altLang="zh-CN" sz="28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X</a:t>
              </a:r>
              <a:r>
                <a:rPr lang="zh-CN" altLang="en-US" sz="2800" b="1" dirty="0" smtClean="0">
                  <a:solidFill>
                    <a:srgbClr val="00A39A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）</a:t>
              </a:r>
              <a:r>
                <a:rPr lang="en-US" altLang="zh-CN" sz="28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XX:00</a:t>
              </a:r>
              <a:endParaRPr lang="en-US" altLang="zh-CN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algn="l">
                <a:lnSpc>
                  <a:spcPct val="150000"/>
                </a:lnSpc>
              </a:pPr>
              <a:r>
                <a:rPr lang="zh-CN" altLang="en-US" sz="2800" b="1" dirty="0" smtClean="0">
                  <a:solidFill>
                    <a:srgbClr val="182888"/>
                  </a:solidFill>
                  <a:latin typeface="微软雅黑" panose="020B0503020204020204" charset="-122"/>
                  <a:ea typeface="微软雅黑" panose="020B0503020204020204" charset="-122"/>
                </a:rPr>
                <a:t>地点</a:t>
              </a:r>
              <a:endParaRPr lang="zh-CN" altLang="en-US" sz="2800" b="1" dirty="0">
                <a:solidFill>
                  <a:srgbClr val="182888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2800" b="1" dirty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武汉病毒</a:t>
              </a:r>
              <a:r>
                <a:rPr lang="zh-CN" altLang="en-US" sz="28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研究所</a:t>
              </a:r>
              <a:r>
                <a:rPr lang="en-US" altLang="zh-CN" sz="2800" b="1" dirty="0" smtClean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XX</a:t>
              </a:r>
              <a:r>
                <a:rPr lang="zh-CN" altLang="en-US" sz="28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园区</a:t>
              </a:r>
              <a:r>
                <a:rPr lang="en-US" altLang="zh-CN" sz="28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XXX</a:t>
              </a:r>
              <a:r>
                <a:rPr lang="zh-CN" altLang="en-US" sz="28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会议室</a:t>
              </a:r>
              <a:endParaRPr lang="en-US" altLang="zh-CN" sz="2800" b="1" dirty="0">
                <a:solidFill>
                  <a:srgbClr val="00A39A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17" name="直接连接符 16"/>
            <p:cNvCxnSpPr/>
            <p:nvPr/>
          </p:nvCxnSpPr>
          <p:spPr>
            <a:xfrm rot="21480000">
              <a:off x="8425395" y="28652391"/>
              <a:ext cx="5400000" cy="142240"/>
            </a:xfrm>
            <a:prstGeom prst="line">
              <a:avLst/>
            </a:prstGeom>
            <a:ln w="1524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直接连接符 17"/>
          <p:cNvCxnSpPr/>
          <p:nvPr/>
        </p:nvCxnSpPr>
        <p:spPr>
          <a:xfrm>
            <a:off x="684818" y="2533832"/>
            <a:ext cx="9000000" cy="0"/>
          </a:xfrm>
          <a:prstGeom prst="line">
            <a:avLst/>
          </a:prstGeom>
          <a:ln w="152400">
            <a:solidFill>
              <a:srgbClr val="00A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图片 19" descr="图片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68711" b="64489"/>
          <a:stretch>
            <a:fillRect/>
          </a:stretch>
        </p:blipFill>
        <p:spPr>
          <a:xfrm>
            <a:off x="14426565" y="49530"/>
            <a:ext cx="2895600" cy="464693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589b5447-4546-4d15-b185-f1d5642e45d4"/>
  <p:tag name="COMMONDATA" val="eyJoZGlkIjoiMjMzM2I5YzdiMmFiYjc3YTA1ZmM5ZGUxNjc1ZDBmYjg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117</Words>
  <Application>Microsoft Office PowerPoint</Application>
  <PresentationFormat>自定义</PresentationFormat>
  <Paragraphs>24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何满</dc:creator>
  <cp:lastModifiedBy>何满</cp:lastModifiedBy>
  <cp:revision>36</cp:revision>
  <dcterms:created xsi:type="dcterms:W3CDTF">2019-09-19T02:01:00Z</dcterms:created>
  <dcterms:modified xsi:type="dcterms:W3CDTF">2024-09-26T06:35:30Z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2052-11.1.0.14036</vt:lpwstr>
  </property>
  <property fmtid="{D5CDD505-2E9C-101B-9397-08002B2CF9AE}" pid="3" name="ICV">
    <vt:lpwstr>7306D9147EC7497490EE86E2B667FDC0_13</vt:lpwstr>
  </property>
</Properties>
</file>