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21602700" cy="32404050"/>
  <p:notesSz cx="6858000" cy="9144000"/>
  <p:custDataLst>
    <p:tags r:id="rId7"/>
  </p:custDataLst>
  <p:defaultTextStyle>
    <a:defPPr>
      <a:defRPr lang="zh-CN"/>
    </a:defPPr>
    <a:lvl1pPr marL="0" algn="l" defTabSz="3086100" rtl="0" eaLnBrk="1" latinLnBrk="0" hangingPunct="1">
      <a:defRPr sz="6100" kern="1200">
        <a:solidFill>
          <a:schemeClr val="tx1"/>
        </a:solidFill>
        <a:latin typeface="+mn-lt"/>
        <a:ea typeface="+mn-ea"/>
        <a:cs typeface="+mn-cs"/>
      </a:defRPr>
    </a:lvl1pPr>
    <a:lvl2pPr marL="1543050" algn="l" defTabSz="3086100" rtl="0" eaLnBrk="1" latinLnBrk="0" hangingPunct="1">
      <a:defRPr sz="6100" kern="1200">
        <a:solidFill>
          <a:schemeClr val="tx1"/>
        </a:solidFill>
        <a:latin typeface="+mn-lt"/>
        <a:ea typeface="+mn-ea"/>
        <a:cs typeface="+mn-cs"/>
      </a:defRPr>
    </a:lvl2pPr>
    <a:lvl3pPr marL="3086100" algn="l" defTabSz="3086100" rtl="0" eaLnBrk="1" latinLnBrk="0" hangingPunct="1">
      <a:defRPr sz="6100" kern="1200">
        <a:solidFill>
          <a:schemeClr val="tx1"/>
        </a:solidFill>
        <a:latin typeface="+mn-lt"/>
        <a:ea typeface="+mn-ea"/>
        <a:cs typeface="+mn-cs"/>
      </a:defRPr>
    </a:lvl3pPr>
    <a:lvl4pPr marL="4629150" algn="l" defTabSz="3086100" rtl="0" eaLnBrk="1" latinLnBrk="0" hangingPunct="1">
      <a:defRPr sz="6100" kern="1200">
        <a:solidFill>
          <a:schemeClr val="tx1"/>
        </a:solidFill>
        <a:latin typeface="+mn-lt"/>
        <a:ea typeface="+mn-ea"/>
        <a:cs typeface="+mn-cs"/>
      </a:defRPr>
    </a:lvl4pPr>
    <a:lvl5pPr marL="6172200" algn="l" defTabSz="3086100" rtl="0" eaLnBrk="1" latinLnBrk="0" hangingPunct="1">
      <a:defRPr sz="6100" kern="1200">
        <a:solidFill>
          <a:schemeClr val="tx1"/>
        </a:solidFill>
        <a:latin typeface="+mn-lt"/>
        <a:ea typeface="+mn-ea"/>
        <a:cs typeface="+mn-cs"/>
      </a:defRPr>
    </a:lvl5pPr>
    <a:lvl6pPr marL="7715250" algn="l" defTabSz="3086100" rtl="0" eaLnBrk="1" latinLnBrk="0" hangingPunct="1">
      <a:defRPr sz="6100" kern="1200">
        <a:solidFill>
          <a:schemeClr val="tx1"/>
        </a:solidFill>
        <a:latin typeface="+mn-lt"/>
        <a:ea typeface="+mn-ea"/>
        <a:cs typeface="+mn-cs"/>
      </a:defRPr>
    </a:lvl6pPr>
    <a:lvl7pPr marL="9258300" algn="l" defTabSz="3086100" rtl="0" eaLnBrk="1" latinLnBrk="0" hangingPunct="1">
      <a:defRPr sz="6100" kern="1200">
        <a:solidFill>
          <a:schemeClr val="tx1"/>
        </a:solidFill>
        <a:latin typeface="+mn-lt"/>
        <a:ea typeface="+mn-ea"/>
        <a:cs typeface="+mn-cs"/>
      </a:defRPr>
    </a:lvl7pPr>
    <a:lvl8pPr marL="10801350" algn="l" defTabSz="3086100" rtl="0" eaLnBrk="1" latinLnBrk="0" hangingPunct="1">
      <a:defRPr sz="6100" kern="1200">
        <a:solidFill>
          <a:schemeClr val="tx1"/>
        </a:solidFill>
        <a:latin typeface="+mn-lt"/>
        <a:ea typeface="+mn-ea"/>
        <a:cs typeface="+mn-cs"/>
      </a:defRPr>
    </a:lvl8pPr>
    <a:lvl9pPr marL="12344400" algn="l" defTabSz="3086100" rtl="0" eaLnBrk="1" latinLnBrk="0" hangingPunct="1">
      <a:defRPr sz="61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0206" userDrawn="1">
          <p15:clr>
            <a:srgbClr val="A4A3A4"/>
          </p15:clr>
        </p15:guide>
        <p15:guide id="2" pos="680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82888"/>
    <a:srgbClr val="00A39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21" d="100"/>
          <a:sy n="21" d="100"/>
        </p:scale>
        <p:origin x="930" y="78"/>
      </p:cViewPr>
      <p:guideLst>
        <p:guide orient="horz" pos="10206"/>
        <p:guide pos="680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7" Type="http://schemas.openxmlformats.org/officeDocument/2006/relationships/tags" Target="tags/tag1.xml"/><Relationship Id="rId6" Type="http://schemas.openxmlformats.org/officeDocument/2006/relationships/tableStyles" Target="tableStyles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620203" y="10066261"/>
            <a:ext cx="18362295" cy="6945868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3240405" y="18362295"/>
            <a:ext cx="15121890" cy="8281035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5430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30861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46291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6172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77152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9258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08013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234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15661957" y="1297667"/>
            <a:ext cx="4860608" cy="27648456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1080135" y="1297667"/>
            <a:ext cx="14221778" cy="27648456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06464" y="20822605"/>
            <a:ext cx="18362295" cy="6435804"/>
          </a:xfrm>
        </p:spPr>
        <p:txBody>
          <a:bodyPr anchor="t"/>
          <a:lstStyle>
            <a:lvl1pPr algn="l">
              <a:defRPr sz="135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1706464" y="13734221"/>
            <a:ext cx="18362295" cy="7088384"/>
          </a:xfrm>
        </p:spPr>
        <p:txBody>
          <a:bodyPr anchor="b"/>
          <a:lstStyle>
            <a:lvl1pPr marL="0" indent="0">
              <a:buNone/>
              <a:defRPr sz="6800">
                <a:solidFill>
                  <a:schemeClr val="tx1">
                    <a:tint val="75000"/>
                  </a:schemeClr>
                </a:solidFill>
              </a:defRPr>
            </a:lvl1pPr>
            <a:lvl2pPr marL="1543050" indent="0">
              <a:buNone/>
              <a:defRPr sz="6100">
                <a:solidFill>
                  <a:schemeClr val="tx1">
                    <a:tint val="75000"/>
                  </a:schemeClr>
                </a:solidFill>
              </a:defRPr>
            </a:lvl2pPr>
            <a:lvl3pPr marL="3086100" indent="0">
              <a:buNone/>
              <a:defRPr sz="5400">
                <a:solidFill>
                  <a:schemeClr val="tx1">
                    <a:tint val="75000"/>
                  </a:schemeClr>
                </a:solidFill>
              </a:defRPr>
            </a:lvl3pPr>
            <a:lvl4pPr marL="4629150" indent="0">
              <a:buNone/>
              <a:defRPr sz="4700">
                <a:solidFill>
                  <a:schemeClr val="tx1">
                    <a:tint val="75000"/>
                  </a:schemeClr>
                </a:solidFill>
              </a:defRPr>
            </a:lvl4pPr>
            <a:lvl5pPr marL="6172200" indent="0">
              <a:buNone/>
              <a:defRPr sz="4700">
                <a:solidFill>
                  <a:schemeClr val="tx1">
                    <a:tint val="75000"/>
                  </a:schemeClr>
                </a:solidFill>
              </a:defRPr>
            </a:lvl5pPr>
            <a:lvl6pPr marL="7715250" indent="0">
              <a:buNone/>
              <a:defRPr sz="4700">
                <a:solidFill>
                  <a:schemeClr val="tx1">
                    <a:tint val="75000"/>
                  </a:schemeClr>
                </a:solidFill>
              </a:defRPr>
            </a:lvl6pPr>
            <a:lvl7pPr marL="9258300" indent="0">
              <a:buNone/>
              <a:defRPr sz="4700">
                <a:solidFill>
                  <a:schemeClr val="tx1">
                    <a:tint val="75000"/>
                  </a:schemeClr>
                </a:solidFill>
              </a:defRPr>
            </a:lvl7pPr>
            <a:lvl8pPr marL="10801350" indent="0">
              <a:buNone/>
              <a:defRPr sz="4700">
                <a:solidFill>
                  <a:schemeClr val="tx1">
                    <a:tint val="75000"/>
                  </a:schemeClr>
                </a:solidFill>
              </a:defRPr>
            </a:lvl8pPr>
            <a:lvl9pPr marL="12344400" indent="0">
              <a:buNone/>
              <a:defRPr sz="47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1080135" y="7560947"/>
            <a:ext cx="9541193" cy="21385175"/>
          </a:xfrm>
        </p:spPr>
        <p:txBody>
          <a:bodyPr/>
          <a:lstStyle>
            <a:lvl1pPr>
              <a:defRPr sz="9500"/>
            </a:lvl1pPr>
            <a:lvl2pPr>
              <a:defRPr sz="8100"/>
            </a:lvl2pPr>
            <a:lvl3pPr>
              <a:defRPr sz="6800"/>
            </a:lvl3pPr>
            <a:lvl4pPr>
              <a:defRPr sz="6100"/>
            </a:lvl4pPr>
            <a:lvl5pPr>
              <a:defRPr sz="6100"/>
            </a:lvl5pPr>
            <a:lvl6pPr>
              <a:defRPr sz="6100"/>
            </a:lvl6pPr>
            <a:lvl7pPr>
              <a:defRPr sz="6100"/>
            </a:lvl7pPr>
            <a:lvl8pPr>
              <a:defRPr sz="6100"/>
            </a:lvl8pPr>
            <a:lvl9pPr>
              <a:defRPr sz="61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10981372" y="7560947"/>
            <a:ext cx="9541193" cy="21385175"/>
          </a:xfrm>
        </p:spPr>
        <p:txBody>
          <a:bodyPr/>
          <a:lstStyle>
            <a:lvl1pPr>
              <a:defRPr sz="9500"/>
            </a:lvl1pPr>
            <a:lvl2pPr>
              <a:defRPr sz="8100"/>
            </a:lvl2pPr>
            <a:lvl3pPr>
              <a:defRPr sz="6800"/>
            </a:lvl3pPr>
            <a:lvl4pPr>
              <a:defRPr sz="6100"/>
            </a:lvl4pPr>
            <a:lvl5pPr>
              <a:defRPr sz="6100"/>
            </a:lvl5pPr>
            <a:lvl6pPr>
              <a:defRPr sz="6100"/>
            </a:lvl6pPr>
            <a:lvl7pPr>
              <a:defRPr sz="6100"/>
            </a:lvl7pPr>
            <a:lvl8pPr>
              <a:defRPr sz="6100"/>
            </a:lvl8pPr>
            <a:lvl9pPr>
              <a:defRPr sz="61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1080135" y="7253409"/>
            <a:ext cx="9544944" cy="3022875"/>
          </a:xfrm>
        </p:spPr>
        <p:txBody>
          <a:bodyPr anchor="b"/>
          <a:lstStyle>
            <a:lvl1pPr marL="0" indent="0">
              <a:buNone/>
              <a:defRPr sz="8100" b="1"/>
            </a:lvl1pPr>
            <a:lvl2pPr marL="1543050" indent="0">
              <a:buNone/>
              <a:defRPr sz="6800" b="1"/>
            </a:lvl2pPr>
            <a:lvl3pPr marL="3086100" indent="0">
              <a:buNone/>
              <a:defRPr sz="6100" b="1"/>
            </a:lvl3pPr>
            <a:lvl4pPr marL="4629150" indent="0">
              <a:buNone/>
              <a:defRPr sz="5400" b="1"/>
            </a:lvl4pPr>
            <a:lvl5pPr marL="6172200" indent="0">
              <a:buNone/>
              <a:defRPr sz="5400" b="1"/>
            </a:lvl5pPr>
            <a:lvl6pPr marL="7715250" indent="0">
              <a:buNone/>
              <a:defRPr sz="5400" b="1"/>
            </a:lvl6pPr>
            <a:lvl7pPr marL="9258300" indent="0">
              <a:buNone/>
              <a:defRPr sz="5400" b="1"/>
            </a:lvl7pPr>
            <a:lvl8pPr marL="10801350" indent="0">
              <a:buNone/>
              <a:defRPr sz="5400" b="1"/>
            </a:lvl8pPr>
            <a:lvl9pPr marL="12344400" indent="0">
              <a:buNone/>
              <a:defRPr sz="54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1080135" y="10276284"/>
            <a:ext cx="9544944" cy="18669836"/>
          </a:xfrm>
        </p:spPr>
        <p:txBody>
          <a:bodyPr/>
          <a:lstStyle>
            <a:lvl1pPr>
              <a:defRPr sz="8100"/>
            </a:lvl1pPr>
            <a:lvl2pPr>
              <a:defRPr sz="6800"/>
            </a:lvl2pPr>
            <a:lvl3pPr>
              <a:defRPr sz="6100"/>
            </a:lvl3pPr>
            <a:lvl4pPr>
              <a:defRPr sz="5400"/>
            </a:lvl4pPr>
            <a:lvl5pPr>
              <a:defRPr sz="5400"/>
            </a:lvl5pPr>
            <a:lvl6pPr>
              <a:defRPr sz="5400"/>
            </a:lvl6pPr>
            <a:lvl7pPr>
              <a:defRPr sz="5400"/>
            </a:lvl7pPr>
            <a:lvl8pPr>
              <a:defRPr sz="5400"/>
            </a:lvl8pPr>
            <a:lvl9pPr>
              <a:defRPr sz="54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10973873" y="7253409"/>
            <a:ext cx="9548693" cy="3022875"/>
          </a:xfrm>
        </p:spPr>
        <p:txBody>
          <a:bodyPr anchor="b"/>
          <a:lstStyle>
            <a:lvl1pPr marL="0" indent="0">
              <a:buNone/>
              <a:defRPr sz="8100" b="1"/>
            </a:lvl1pPr>
            <a:lvl2pPr marL="1543050" indent="0">
              <a:buNone/>
              <a:defRPr sz="6800" b="1"/>
            </a:lvl2pPr>
            <a:lvl3pPr marL="3086100" indent="0">
              <a:buNone/>
              <a:defRPr sz="6100" b="1"/>
            </a:lvl3pPr>
            <a:lvl4pPr marL="4629150" indent="0">
              <a:buNone/>
              <a:defRPr sz="5400" b="1"/>
            </a:lvl4pPr>
            <a:lvl5pPr marL="6172200" indent="0">
              <a:buNone/>
              <a:defRPr sz="5400" b="1"/>
            </a:lvl5pPr>
            <a:lvl6pPr marL="7715250" indent="0">
              <a:buNone/>
              <a:defRPr sz="5400" b="1"/>
            </a:lvl6pPr>
            <a:lvl7pPr marL="9258300" indent="0">
              <a:buNone/>
              <a:defRPr sz="5400" b="1"/>
            </a:lvl7pPr>
            <a:lvl8pPr marL="10801350" indent="0">
              <a:buNone/>
              <a:defRPr sz="5400" b="1"/>
            </a:lvl8pPr>
            <a:lvl9pPr marL="12344400" indent="0">
              <a:buNone/>
              <a:defRPr sz="54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10973873" y="10276284"/>
            <a:ext cx="9548693" cy="18669836"/>
          </a:xfrm>
        </p:spPr>
        <p:txBody>
          <a:bodyPr/>
          <a:lstStyle>
            <a:lvl1pPr>
              <a:defRPr sz="8100"/>
            </a:lvl1pPr>
            <a:lvl2pPr>
              <a:defRPr sz="6800"/>
            </a:lvl2pPr>
            <a:lvl3pPr>
              <a:defRPr sz="6100"/>
            </a:lvl3pPr>
            <a:lvl4pPr>
              <a:defRPr sz="5400"/>
            </a:lvl4pPr>
            <a:lvl5pPr>
              <a:defRPr sz="5400"/>
            </a:lvl5pPr>
            <a:lvl6pPr>
              <a:defRPr sz="5400"/>
            </a:lvl6pPr>
            <a:lvl7pPr>
              <a:defRPr sz="5400"/>
            </a:lvl7pPr>
            <a:lvl8pPr>
              <a:defRPr sz="5400"/>
            </a:lvl8pPr>
            <a:lvl9pPr>
              <a:defRPr sz="54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80136" y="1290161"/>
            <a:ext cx="7107139" cy="5490686"/>
          </a:xfrm>
        </p:spPr>
        <p:txBody>
          <a:bodyPr anchor="b"/>
          <a:lstStyle>
            <a:lvl1pPr algn="l">
              <a:defRPr sz="68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446056" y="1290164"/>
            <a:ext cx="12076509" cy="27655959"/>
          </a:xfrm>
        </p:spPr>
        <p:txBody>
          <a:bodyPr/>
          <a:lstStyle>
            <a:lvl1pPr>
              <a:defRPr sz="10800"/>
            </a:lvl1pPr>
            <a:lvl2pPr>
              <a:defRPr sz="9500"/>
            </a:lvl2pPr>
            <a:lvl3pPr>
              <a:defRPr sz="8100"/>
            </a:lvl3pPr>
            <a:lvl4pPr>
              <a:defRPr sz="6800"/>
            </a:lvl4pPr>
            <a:lvl5pPr>
              <a:defRPr sz="6800"/>
            </a:lvl5pPr>
            <a:lvl6pPr>
              <a:defRPr sz="6800"/>
            </a:lvl6pPr>
            <a:lvl7pPr>
              <a:defRPr sz="6800"/>
            </a:lvl7pPr>
            <a:lvl8pPr>
              <a:defRPr sz="6800"/>
            </a:lvl8pPr>
            <a:lvl9pPr>
              <a:defRPr sz="68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080136" y="6780850"/>
            <a:ext cx="7107139" cy="22165273"/>
          </a:xfrm>
        </p:spPr>
        <p:txBody>
          <a:bodyPr/>
          <a:lstStyle>
            <a:lvl1pPr marL="0" indent="0">
              <a:buNone/>
              <a:defRPr sz="4700"/>
            </a:lvl1pPr>
            <a:lvl2pPr marL="1543050" indent="0">
              <a:buNone/>
              <a:defRPr sz="4100"/>
            </a:lvl2pPr>
            <a:lvl3pPr marL="3086100" indent="0">
              <a:buNone/>
              <a:defRPr sz="3400"/>
            </a:lvl3pPr>
            <a:lvl4pPr marL="4629150" indent="0">
              <a:buNone/>
              <a:defRPr sz="3000"/>
            </a:lvl4pPr>
            <a:lvl5pPr marL="6172200" indent="0">
              <a:buNone/>
              <a:defRPr sz="3000"/>
            </a:lvl5pPr>
            <a:lvl6pPr marL="7715250" indent="0">
              <a:buNone/>
              <a:defRPr sz="3000"/>
            </a:lvl6pPr>
            <a:lvl7pPr marL="9258300" indent="0">
              <a:buNone/>
              <a:defRPr sz="3000"/>
            </a:lvl7pPr>
            <a:lvl8pPr marL="10801350" indent="0">
              <a:buNone/>
              <a:defRPr sz="3000"/>
            </a:lvl8pPr>
            <a:lvl9pPr marL="12344400" indent="0">
              <a:buNone/>
              <a:defRPr sz="3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234280" y="22682835"/>
            <a:ext cx="12961620" cy="2677837"/>
          </a:xfrm>
        </p:spPr>
        <p:txBody>
          <a:bodyPr anchor="b"/>
          <a:lstStyle>
            <a:lvl1pPr algn="l">
              <a:defRPr sz="68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4234280" y="2895362"/>
            <a:ext cx="12961620" cy="19442430"/>
          </a:xfrm>
        </p:spPr>
        <p:txBody>
          <a:bodyPr/>
          <a:lstStyle>
            <a:lvl1pPr marL="0" indent="0">
              <a:buNone/>
              <a:defRPr sz="10800"/>
            </a:lvl1pPr>
            <a:lvl2pPr marL="1543050" indent="0">
              <a:buNone/>
              <a:defRPr sz="9500"/>
            </a:lvl2pPr>
            <a:lvl3pPr marL="3086100" indent="0">
              <a:buNone/>
              <a:defRPr sz="8100"/>
            </a:lvl3pPr>
            <a:lvl4pPr marL="4629150" indent="0">
              <a:buNone/>
              <a:defRPr sz="6800"/>
            </a:lvl4pPr>
            <a:lvl5pPr marL="6172200" indent="0">
              <a:buNone/>
              <a:defRPr sz="6800"/>
            </a:lvl5pPr>
            <a:lvl6pPr marL="7715250" indent="0">
              <a:buNone/>
              <a:defRPr sz="6800"/>
            </a:lvl6pPr>
            <a:lvl7pPr marL="9258300" indent="0">
              <a:buNone/>
              <a:defRPr sz="6800"/>
            </a:lvl7pPr>
            <a:lvl8pPr marL="10801350" indent="0">
              <a:buNone/>
              <a:defRPr sz="6800"/>
            </a:lvl8pPr>
            <a:lvl9pPr marL="12344400" indent="0">
              <a:buNone/>
              <a:defRPr sz="68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234280" y="25360672"/>
            <a:ext cx="12961620" cy="3802973"/>
          </a:xfrm>
        </p:spPr>
        <p:txBody>
          <a:bodyPr/>
          <a:lstStyle>
            <a:lvl1pPr marL="0" indent="0">
              <a:buNone/>
              <a:defRPr sz="4700"/>
            </a:lvl1pPr>
            <a:lvl2pPr marL="1543050" indent="0">
              <a:buNone/>
              <a:defRPr sz="4100"/>
            </a:lvl2pPr>
            <a:lvl3pPr marL="3086100" indent="0">
              <a:buNone/>
              <a:defRPr sz="3400"/>
            </a:lvl3pPr>
            <a:lvl4pPr marL="4629150" indent="0">
              <a:buNone/>
              <a:defRPr sz="3000"/>
            </a:lvl4pPr>
            <a:lvl5pPr marL="6172200" indent="0">
              <a:buNone/>
              <a:defRPr sz="3000"/>
            </a:lvl5pPr>
            <a:lvl6pPr marL="7715250" indent="0">
              <a:buNone/>
              <a:defRPr sz="3000"/>
            </a:lvl6pPr>
            <a:lvl7pPr marL="9258300" indent="0">
              <a:buNone/>
              <a:defRPr sz="3000"/>
            </a:lvl7pPr>
            <a:lvl8pPr marL="10801350" indent="0">
              <a:buNone/>
              <a:defRPr sz="3000"/>
            </a:lvl8pPr>
            <a:lvl9pPr marL="12344400" indent="0">
              <a:buNone/>
              <a:defRPr sz="3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1080135" y="1297665"/>
            <a:ext cx="19442430" cy="5400675"/>
          </a:xfrm>
          <a:prstGeom prst="rect">
            <a:avLst/>
          </a:prstGeom>
        </p:spPr>
        <p:txBody>
          <a:bodyPr vert="horz" lIns="308610" tIns="154305" rIns="308610" bIns="154305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1080135" y="7560947"/>
            <a:ext cx="19442430" cy="21385175"/>
          </a:xfrm>
          <a:prstGeom prst="rect">
            <a:avLst/>
          </a:prstGeom>
        </p:spPr>
        <p:txBody>
          <a:bodyPr vert="horz" lIns="308610" tIns="154305" rIns="308610" bIns="154305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1080135" y="30033756"/>
            <a:ext cx="5040630" cy="1725216"/>
          </a:xfrm>
          <a:prstGeom prst="rect">
            <a:avLst/>
          </a:prstGeom>
        </p:spPr>
        <p:txBody>
          <a:bodyPr vert="horz" lIns="308610" tIns="154305" rIns="308610" bIns="154305" rtlCol="0" anchor="ctr"/>
          <a:lstStyle>
            <a:lvl1pPr algn="l">
              <a:defRPr sz="4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7380923" y="30033756"/>
            <a:ext cx="6840855" cy="1725216"/>
          </a:xfrm>
          <a:prstGeom prst="rect">
            <a:avLst/>
          </a:prstGeom>
        </p:spPr>
        <p:txBody>
          <a:bodyPr vert="horz" lIns="308610" tIns="154305" rIns="308610" bIns="154305" rtlCol="0" anchor="ctr"/>
          <a:lstStyle>
            <a:lvl1pPr algn="ctr">
              <a:defRPr sz="4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15481935" y="30033756"/>
            <a:ext cx="5040630" cy="1725216"/>
          </a:xfrm>
          <a:prstGeom prst="rect">
            <a:avLst/>
          </a:prstGeom>
        </p:spPr>
        <p:txBody>
          <a:bodyPr vert="horz" lIns="308610" tIns="154305" rIns="308610" bIns="154305" rtlCol="0" anchor="ctr"/>
          <a:lstStyle>
            <a:lvl1pPr algn="r">
              <a:defRPr sz="4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3086100" rtl="0" eaLnBrk="1" latinLnBrk="0" hangingPunct="1">
        <a:spcBef>
          <a:spcPct val="0"/>
        </a:spcBef>
        <a:buNone/>
        <a:defRPr sz="1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157605" indent="-1157605" algn="l" defTabSz="30861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0800" kern="1200">
          <a:solidFill>
            <a:schemeClr val="tx1"/>
          </a:solidFill>
          <a:latin typeface="+mn-lt"/>
          <a:ea typeface="+mn-ea"/>
          <a:cs typeface="+mn-cs"/>
        </a:defRPr>
      </a:lvl1pPr>
      <a:lvl2pPr marL="2507615" indent="-964565" algn="l" defTabSz="3086100" rtl="0" eaLnBrk="1" latinLnBrk="0" hangingPunct="1">
        <a:spcBef>
          <a:spcPct val="20000"/>
        </a:spcBef>
        <a:buFont typeface="Arial" panose="020B0604020202020204" pitchFamily="34" charset="0"/>
        <a:buChar char="–"/>
        <a:defRPr sz="9500" kern="1200">
          <a:solidFill>
            <a:schemeClr val="tx1"/>
          </a:solidFill>
          <a:latin typeface="+mn-lt"/>
          <a:ea typeface="+mn-ea"/>
          <a:cs typeface="+mn-cs"/>
        </a:defRPr>
      </a:lvl2pPr>
      <a:lvl3pPr marL="3857625" indent="-771525" algn="l" defTabSz="3086100" rtl="0" eaLnBrk="1" latinLnBrk="0" hangingPunct="1">
        <a:spcBef>
          <a:spcPct val="20000"/>
        </a:spcBef>
        <a:buFont typeface="Arial" panose="020B0604020202020204" pitchFamily="34" charset="0"/>
        <a:buChar char="•"/>
        <a:defRPr sz="8100" kern="1200">
          <a:solidFill>
            <a:schemeClr val="tx1"/>
          </a:solidFill>
          <a:latin typeface="+mn-lt"/>
          <a:ea typeface="+mn-ea"/>
          <a:cs typeface="+mn-cs"/>
        </a:defRPr>
      </a:lvl3pPr>
      <a:lvl4pPr marL="5400675" indent="-771525" algn="l" defTabSz="3086100" rtl="0" eaLnBrk="1" latinLnBrk="0" hangingPunct="1">
        <a:spcBef>
          <a:spcPct val="20000"/>
        </a:spcBef>
        <a:buFont typeface="Arial" panose="020B0604020202020204" pitchFamily="34" charset="0"/>
        <a:buChar char="–"/>
        <a:defRPr sz="6800" kern="1200">
          <a:solidFill>
            <a:schemeClr val="tx1"/>
          </a:solidFill>
          <a:latin typeface="+mn-lt"/>
          <a:ea typeface="+mn-ea"/>
          <a:cs typeface="+mn-cs"/>
        </a:defRPr>
      </a:lvl4pPr>
      <a:lvl5pPr marL="6943725" indent="-771525" algn="l" defTabSz="3086100" rtl="0" eaLnBrk="1" latinLnBrk="0" hangingPunct="1">
        <a:spcBef>
          <a:spcPct val="20000"/>
        </a:spcBef>
        <a:buFont typeface="Arial" panose="020B0604020202020204" pitchFamily="34" charset="0"/>
        <a:buChar char="»"/>
        <a:defRPr sz="6800" kern="1200">
          <a:solidFill>
            <a:schemeClr val="tx1"/>
          </a:solidFill>
          <a:latin typeface="+mn-lt"/>
          <a:ea typeface="+mn-ea"/>
          <a:cs typeface="+mn-cs"/>
        </a:defRPr>
      </a:lvl5pPr>
      <a:lvl6pPr marL="8486775" indent="-771525" algn="l" defTabSz="3086100" rtl="0" eaLnBrk="1" latinLnBrk="0" hangingPunct="1">
        <a:spcBef>
          <a:spcPct val="20000"/>
        </a:spcBef>
        <a:buFont typeface="Arial" panose="020B0604020202020204" pitchFamily="34" charset="0"/>
        <a:buChar char="•"/>
        <a:defRPr sz="6800" kern="1200">
          <a:solidFill>
            <a:schemeClr val="tx1"/>
          </a:solidFill>
          <a:latin typeface="+mn-lt"/>
          <a:ea typeface="+mn-ea"/>
          <a:cs typeface="+mn-cs"/>
        </a:defRPr>
      </a:lvl6pPr>
      <a:lvl7pPr marL="10029825" indent="-771525" algn="l" defTabSz="3086100" rtl="0" eaLnBrk="1" latinLnBrk="0" hangingPunct="1">
        <a:spcBef>
          <a:spcPct val="20000"/>
        </a:spcBef>
        <a:buFont typeface="Arial" panose="020B0604020202020204" pitchFamily="34" charset="0"/>
        <a:buChar char="•"/>
        <a:defRPr sz="6800" kern="1200">
          <a:solidFill>
            <a:schemeClr val="tx1"/>
          </a:solidFill>
          <a:latin typeface="+mn-lt"/>
          <a:ea typeface="+mn-ea"/>
          <a:cs typeface="+mn-cs"/>
        </a:defRPr>
      </a:lvl7pPr>
      <a:lvl8pPr marL="11572875" indent="-771525" algn="l" defTabSz="3086100" rtl="0" eaLnBrk="1" latinLnBrk="0" hangingPunct="1">
        <a:spcBef>
          <a:spcPct val="20000"/>
        </a:spcBef>
        <a:buFont typeface="Arial" panose="020B0604020202020204" pitchFamily="34" charset="0"/>
        <a:buChar char="•"/>
        <a:defRPr sz="6800" kern="1200">
          <a:solidFill>
            <a:schemeClr val="tx1"/>
          </a:solidFill>
          <a:latin typeface="+mn-lt"/>
          <a:ea typeface="+mn-ea"/>
          <a:cs typeface="+mn-cs"/>
        </a:defRPr>
      </a:lvl8pPr>
      <a:lvl9pPr marL="13115925" indent="-771525" algn="l" defTabSz="3086100" rtl="0" eaLnBrk="1" latinLnBrk="0" hangingPunct="1">
        <a:spcBef>
          <a:spcPct val="20000"/>
        </a:spcBef>
        <a:buFont typeface="Arial" panose="020B0604020202020204" pitchFamily="34" charset="0"/>
        <a:buChar char="•"/>
        <a:defRPr sz="6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3086100" rtl="0" eaLnBrk="1" latinLnBrk="0" hangingPunct="1">
        <a:defRPr sz="6100" kern="1200">
          <a:solidFill>
            <a:schemeClr val="tx1"/>
          </a:solidFill>
          <a:latin typeface="+mn-lt"/>
          <a:ea typeface="+mn-ea"/>
          <a:cs typeface="+mn-cs"/>
        </a:defRPr>
      </a:lvl1pPr>
      <a:lvl2pPr marL="1543050" algn="l" defTabSz="3086100" rtl="0" eaLnBrk="1" latinLnBrk="0" hangingPunct="1">
        <a:defRPr sz="6100" kern="1200">
          <a:solidFill>
            <a:schemeClr val="tx1"/>
          </a:solidFill>
          <a:latin typeface="+mn-lt"/>
          <a:ea typeface="+mn-ea"/>
          <a:cs typeface="+mn-cs"/>
        </a:defRPr>
      </a:lvl2pPr>
      <a:lvl3pPr marL="3086100" algn="l" defTabSz="3086100" rtl="0" eaLnBrk="1" latinLnBrk="0" hangingPunct="1">
        <a:defRPr sz="6100" kern="1200">
          <a:solidFill>
            <a:schemeClr val="tx1"/>
          </a:solidFill>
          <a:latin typeface="+mn-lt"/>
          <a:ea typeface="+mn-ea"/>
          <a:cs typeface="+mn-cs"/>
        </a:defRPr>
      </a:lvl3pPr>
      <a:lvl4pPr marL="4629150" algn="l" defTabSz="3086100" rtl="0" eaLnBrk="1" latinLnBrk="0" hangingPunct="1">
        <a:defRPr sz="6100" kern="1200">
          <a:solidFill>
            <a:schemeClr val="tx1"/>
          </a:solidFill>
          <a:latin typeface="+mn-lt"/>
          <a:ea typeface="+mn-ea"/>
          <a:cs typeface="+mn-cs"/>
        </a:defRPr>
      </a:lvl4pPr>
      <a:lvl5pPr marL="6172200" algn="l" defTabSz="3086100" rtl="0" eaLnBrk="1" latinLnBrk="0" hangingPunct="1">
        <a:defRPr sz="6100" kern="1200">
          <a:solidFill>
            <a:schemeClr val="tx1"/>
          </a:solidFill>
          <a:latin typeface="+mn-lt"/>
          <a:ea typeface="+mn-ea"/>
          <a:cs typeface="+mn-cs"/>
        </a:defRPr>
      </a:lvl5pPr>
      <a:lvl6pPr marL="7715250" algn="l" defTabSz="3086100" rtl="0" eaLnBrk="1" latinLnBrk="0" hangingPunct="1">
        <a:defRPr sz="6100" kern="1200">
          <a:solidFill>
            <a:schemeClr val="tx1"/>
          </a:solidFill>
          <a:latin typeface="+mn-lt"/>
          <a:ea typeface="+mn-ea"/>
          <a:cs typeface="+mn-cs"/>
        </a:defRPr>
      </a:lvl6pPr>
      <a:lvl7pPr marL="9258300" algn="l" defTabSz="3086100" rtl="0" eaLnBrk="1" latinLnBrk="0" hangingPunct="1">
        <a:defRPr sz="6100" kern="1200">
          <a:solidFill>
            <a:schemeClr val="tx1"/>
          </a:solidFill>
          <a:latin typeface="+mn-lt"/>
          <a:ea typeface="+mn-ea"/>
          <a:cs typeface="+mn-cs"/>
        </a:defRPr>
      </a:lvl7pPr>
      <a:lvl8pPr marL="10801350" algn="l" defTabSz="3086100" rtl="0" eaLnBrk="1" latinLnBrk="0" hangingPunct="1">
        <a:defRPr sz="6100" kern="1200">
          <a:solidFill>
            <a:schemeClr val="tx1"/>
          </a:solidFill>
          <a:latin typeface="+mn-lt"/>
          <a:ea typeface="+mn-ea"/>
          <a:cs typeface="+mn-cs"/>
        </a:defRPr>
      </a:lvl8pPr>
      <a:lvl9pPr marL="12344400" algn="l" defTabSz="3086100" rtl="0" eaLnBrk="1" latinLnBrk="0" hangingPunct="1">
        <a:defRPr sz="6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1.xml"/><Relationship Id="rId4" Type="http://schemas.openxmlformats.org/officeDocument/2006/relationships/image" Target="../media/image4.png"/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">
            <a:lum/>
          </a:blip>
          <a:srcRect/>
          <a:stretch>
            <a:fillRect l="-3000" r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组合 2"/>
          <p:cNvGrpSpPr/>
          <p:nvPr/>
        </p:nvGrpSpPr>
        <p:grpSpPr>
          <a:xfrm>
            <a:off x="7777014" y="325619"/>
            <a:ext cx="8679042" cy="1690830"/>
            <a:chOff x="1067438" y="1587117"/>
            <a:chExt cx="8679042" cy="1690830"/>
          </a:xfrm>
        </p:grpSpPr>
        <p:pic>
          <p:nvPicPr>
            <p:cNvPr id="1028" name="Picture 4" descr="F:\素材\病毒所\所徽病毒所.pn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67438" y="2095173"/>
              <a:ext cx="981583" cy="98158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29" name="Picture 5" descr="F:\素材\病毒所\所标.png"/>
            <p:cNvPicPr>
              <a:picLocks noChangeAspect="1" noChangeArrowheads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27780" b="36110"/>
            <a:stretch>
              <a:fillRect/>
            </a:stretch>
          </p:blipFill>
          <p:spPr bwMode="auto">
            <a:xfrm>
              <a:off x="1944365" y="1587117"/>
              <a:ext cx="7802115" cy="169083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4" name="TextBox 3"/>
          <p:cNvSpPr txBox="1"/>
          <p:nvPr/>
        </p:nvSpPr>
        <p:spPr>
          <a:xfrm>
            <a:off x="1368302" y="2640128"/>
            <a:ext cx="5832648" cy="2399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5000" b="1" dirty="0" smtClean="0">
                <a:solidFill>
                  <a:srgbClr val="00A39A"/>
                </a:solidFill>
                <a:latin typeface="+mj-lt"/>
                <a:ea typeface="方正粗黑宋简体" panose="02000000000000000000" pitchFamily="2" charset="-122"/>
                <a:cs typeface="Verdana" panose="020B0604030504040204" pitchFamily="34" charset="0"/>
              </a:rPr>
              <a:t>2023</a:t>
            </a:r>
            <a:endParaRPr lang="zh-CN" altLang="en-US" sz="15000" b="1" dirty="0">
              <a:solidFill>
                <a:srgbClr val="00A39A"/>
              </a:solidFill>
              <a:latin typeface="+mj-lt"/>
              <a:ea typeface="方正粗黑宋简体" panose="02000000000000000000" pitchFamily="2" charset="-122"/>
              <a:cs typeface="Verdana" panose="020B0604030504040204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847883" y="3069274"/>
            <a:ext cx="9995044" cy="140038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8500" b="1" dirty="0" smtClean="0">
                <a:solidFill>
                  <a:srgbClr val="18288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研究生毕业答辩公告</a:t>
            </a:r>
            <a:endParaRPr lang="zh-CN" altLang="en-US" sz="8500" b="1" dirty="0">
              <a:solidFill>
                <a:srgbClr val="182888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cxnSp>
        <p:nvCxnSpPr>
          <p:cNvPr id="6" name="直接连接符 5"/>
          <p:cNvCxnSpPr/>
          <p:nvPr/>
        </p:nvCxnSpPr>
        <p:spPr>
          <a:xfrm>
            <a:off x="1584326" y="4536729"/>
            <a:ext cx="14473608" cy="0"/>
          </a:xfrm>
          <a:prstGeom prst="line">
            <a:avLst/>
          </a:prstGeom>
          <a:ln w="254000">
            <a:solidFill>
              <a:srgbClr val="00A39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6" name="组合 15"/>
          <p:cNvGrpSpPr/>
          <p:nvPr/>
        </p:nvGrpSpPr>
        <p:grpSpPr>
          <a:xfrm>
            <a:off x="8353078" y="23787833"/>
            <a:ext cx="12755880" cy="6886828"/>
            <a:chOff x="8353078" y="23787833"/>
            <a:chExt cx="12755880" cy="6886828"/>
          </a:xfrm>
        </p:grpSpPr>
        <p:sp>
          <p:nvSpPr>
            <p:cNvPr id="7" name="TextBox 6"/>
            <p:cNvSpPr txBox="1"/>
            <p:nvPr/>
          </p:nvSpPr>
          <p:spPr>
            <a:xfrm>
              <a:off x="8425086" y="23787833"/>
              <a:ext cx="9161482" cy="163121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>
              <a:defPPr>
                <a:defRPr lang="zh-CN"/>
              </a:defPPr>
              <a:lvl1pPr>
                <a:defRPr sz="8500" b="1">
                  <a:solidFill>
                    <a:srgbClr val="182888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defRPr>
              </a:lvl1pPr>
            </a:lstStyle>
            <a:p>
              <a:r>
                <a:rPr lang="zh-CN" altLang="en-US" sz="10000" dirty="0">
                  <a:solidFill>
                    <a:srgbClr val="00A39A"/>
                  </a:solidFill>
                </a:rPr>
                <a:t>欢迎莅临指导！</a:t>
              </a:r>
              <a:endParaRPr lang="zh-CN" altLang="en-US" sz="10000" dirty="0">
                <a:solidFill>
                  <a:srgbClr val="00A39A"/>
                </a:solidFill>
              </a:endParaRPr>
            </a:p>
          </p:txBody>
        </p:sp>
        <p:cxnSp>
          <p:nvCxnSpPr>
            <p:cNvPr id="9" name="直接连接符 8"/>
            <p:cNvCxnSpPr/>
            <p:nvPr/>
          </p:nvCxnSpPr>
          <p:spPr>
            <a:xfrm>
              <a:off x="8353078" y="25601963"/>
              <a:ext cx="12253676" cy="0"/>
            </a:xfrm>
            <a:prstGeom prst="line">
              <a:avLst/>
            </a:prstGeom>
            <a:ln w="63500">
              <a:solidFill>
                <a:srgbClr val="00A39A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" name="TextBox 10"/>
            <p:cNvSpPr txBox="1"/>
            <p:nvPr/>
          </p:nvSpPr>
          <p:spPr>
            <a:xfrm>
              <a:off x="8353078" y="25453691"/>
              <a:ext cx="12755880" cy="522097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lnSpc>
                  <a:spcPts val="10000"/>
                </a:lnSpc>
              </a:pPr>
              <a:r>
                <a:rPr lang="zh-CN" altLang="en-US" sz="6000" b="1" dirty="0" smtClean="0">
                  <a:solidFill>
                    <a:srgbClr val="182888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时间</a:t>
              </a:r>
              <a:endParaRPr lang="en-US" altLang="zh-CN" sz="6000" b="1" dirty="0" smtClean="0">
                <a:solidFill>
                  <a:srgbClr val="182888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  <a:p>
              <a:pPr>
                <a:lnSpc>
                  <a:spcPts val="10000"/>
                </a:lnSpc>
              </a:pPr>
              <a:r>
                <a:rPr lang="en-US" altLang="zh-CN" sz="6000" b="1" dirty="0" smtClean="0">
                  <a:solidFill>
                    <a:srgbClr val="00A39A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202X</a:t>
              </a:r>
              <a:r>
                <a:rPr lang="zh-CN" altLang="en-US" sz="6000" b="1" dirty="0" smtClean="0">
                  <a:solidFill>
                    <a:srgbClr val="00A39A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年</a:t>
              </a:r>
              <a:r>
                <a:rPr lang="en-US" altLang="zh-CN" sz="6000" b="1" dirty="0" smtClean="0">
                  <a:solidFill>
                    <a:srgbClr val="00A39A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X</a:t>
              </a:r>
              <a:r>
                <a:rPr lang="zh-CN" altLang="en-US" sz="6000" b="1" dirty="0" smtClean="0">
                  <a:solidFill>
                    <a:srgbClr val="00A39A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月</a:t>
              </a:r>
              <a:r>
                <a:rPr lang="en-US" altLang="zh-CN" sz="6000" b="1" dirty="0" smtClean="0">
                  <a:solidFill>
                    <a:srgbClr val="00A39A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X</a:t>
              </a:r>
              <a:r>
                <a:rPr lang="zh-CN" altLang="en-US" sz="6000" b="1" dirty="0" smtClean="0">
                  <a:solidFill>
                    <a:srgbClr val="00A39A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日（星期</a:t>
              </a:r>
              <a:r>
                <a:rPr lang="en-US" altLang="zh-CN" sz="6000" b="1" dirty="0" smtClean="0">
                  <a:solidFill>
                    <a:srgbClr val="00A39A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X</a:t>
              </a:r>
              <a:r>
                <a:rPr lang="zh-CN" altLang="en-US" sz="6000" b="1" dirty="0" smtClean="0">
                  <a:solidFill>
                    <a:srgbClr val="00A39A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）</a:t>
              </a:r>
              <a:r>
                <a:rPr lang="en-US" altLang="zh-CN" sz="6000" b="1" dirty="0" smtClean="0">
                  <a:solidFill>
                    <a:srgbClr val="00A39A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10:00</a:t>
              </a:r>
              <a:endParaRPr lang="en-US" altLang="zh-CN" sz="6000" b="1" dirty="0" smtClean="0">
                <a:solidFill>
                  <a:srgbClr val="00A39A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  <a:p>
              <a:pPr>
                <a:lnSpc>
                  <a:spcPts val="10000"/>
                </a:lnSpc>
              </a:pPr>
              <a:r>
                <a:rPr lang="zh-CN" altLang="en-US" sz="6000" b="1" dirty="0" smtClean="0">
                  <a:solidFill>
                    <a:srgbClr val="182888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地点</a:t>
              </a:r>
              <a:endParaRPr lang="en-US" altLang="zh-CN" sz="6000" b="1" dirty="0" smtClean="0">
                <a:solidFill>
                  <a:srgbClr val="182888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  <a:p>
              <a:pPr>
                <a:lnSpc>
                  <a:spcPts val="10000"/>
                </a:lnSpc>
              </a:pPr>
              <a:r>
                <a:rPr lang="zh-CN" altLang="en-US" sz="6000" b="1" dirty="0" smtClean="0">
                  <a:solidFill>
                    <a:srgbClr val="00A39A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武汉病毒研究所</a:t>
              </a:r>
              <a:r>
                <a:rPr lang="en-US" altLang="zh-CN" sz="6000" b="1" dirty="0" smtClean="0">
                  <a:solidFill>
                    <a:srgbClr val="00A39A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XX</a:t>
              </a:r>
              <a:r>
                <a:rPr lang="zh-CN" altLang="en-US" sz="6000" b="1" dirty="0" smtClean="0">
                  <a:solidFill>
                    <a:srgbClr val="00A39A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园区</a:t>
              </a:r>
              <a:r>
                <a:rPr lang="en-US" altLang="zh-CN" sz="6000" b="1" dirty="0" smtClean="0">
                  <a:solidFill>
                    <a:srgbClr val="00A39A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XXX</a:t>
              </a:r>
              <a:r>
                <a:rPr lang="zh-CN" altLang="en-US" sz="6000" b="1" dirty="0" smtClean="0">
                  <a:solidFill>
                    <a:srgbClr val="00A39A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号会议室</a:t>
              </a:r>
              <a:endParaRPr lang="zh-CN" altLang="en-US" sz="6000" b="1" dirty="0">
                <a:solidFill>
                  <a:srgbClr val="00A39A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cxnSp>
          <p:nvCxnSpPr>
            <p:cNvPr id="17" name="直接连接符 16"/>
            <p:cNvCxnSpPr/>
            <p:nvPr/>
          </p:nvCxnSpPr>
          <p:spPr>
            <a:xfrm>
              <a:off x="8353078" y="30531617"/>
              <a:ext cx="12253676" cy="0"/>
            </a:xfrm>
            <a:prstGeom prst="line">
              <a:avLst/>
            </a:prstGeom>
            <a:ln w="152400">
              <a:solidFill>
                <a:srgbClr val="00A39A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5" name="TextBox 14"/>
          <p:cNvSpPr txBox="1"/>
          <p:nvPr/>
        </p:nvSpPr>
        <p:spPr>
          <a:xfrm>
            <a:off x="1584326" y="5513848"/>
            <a:ext cx="17970858" cy="152246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8000"/>
              </a:lnSpc>
            </a:pPr>
            <a:r>
              <a:rPr lang="zh-CN" altLang="en-US" sz="5000" b="1" dirty="0" smtClean="0">
                <a:solidFill>
                  <a:srgbClr val="18288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答辩人：</a:t>
            </a:r>
            <a:r>
              <a:rPr lang="en-US" altLang="zh-CN" sz="5000" b="1" dirty="0" smtClean="0">
                <a:solidFill>
                  <a:srgbClr val="00A39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XXX   </a:t>
            </a:r>
            <a:r>
              <a:rPr lang="zh-CN" altLang="en-US" sz="5000" b="1" dirty="0" smtClean="0">
                <a:solidFill>
                  <a:srgbClr val="00A39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博士</a:t>
            </a:r>
            <a:r>
              <a:rPr lang="en-US" altLang="zh-CN" sz="5000" b="1" dirty="0" smtClean="0">
                <a:solidFill>
                  <a:srgbClr val="00A39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/</a:t>
            </a:r>
            <a:r>
              <a:rPr lang="zh-CN" altLang="en-US" sz="5000" b="1" dirty="0" smtClean="0">
                <a:solidFill>
                  <a:srgbClr val="00A39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硕士研究生</a:t>
            </a:r>
            <a:endParaRPr lang="en-US" altLang="zh-CN" sz="5000" b="1" dirty="0" smtClean="0">
              <a:solidFill>
                <a:srgbClr val="00A39A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ts val="10000"/>
              </a:lnSpc>
            </a:pPr>
            <a:r>
              <a:rPr lang="zh-CN" altLang="en-US" sz="5000" b="1" dirty="0" smtClean="0">
                <a:solidFill>
                  <a:srgbClr val="18288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论文题目：</a:t>
            </a:r>
            <a:r>
              <a:rPr lang="en-US" altLang="zh-CN" sz="5000" b="1" dirty="0" err="1" smtClean="0">
                <a:solidFill>
                  <a:srgbClr val="00A39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XXXXXXX</a:t>
            </a:r>
            <a:r>
              <a:rPr lang="zh-CN" altLang="en-US" sz="5000" b="1" dirty="0" smtClean="0">
                <a:solidFill>
                  <a:srgbClr val="00A39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en-US" altLang="zh-CN" sz="5000" b="1" dirty="0" err="1" smtClean="0">
                <a:solidFill>
                  <a:srgbClr val="00A39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XXXXXXXXXXXXXXXXXXXX</a:t>
            </a:r>
            <a:r>
              <a:rPr lang="zh-CN" altLang="en-US" sz="5000" b="1" dirty="0" smtClean="0">
                <a:solidFill>
                  <a:srgbClr val="00A39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 </a:t>
            </a:r>
            <a:endParaRPr lang="en-US" altLang="zh-CN" sz="5000" b="1" dirty="0" smtClean="0">
              <a:solidFill>
                <a:srgbClr val="00A39A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ts val="10000"/>
              </a:lnSpc>
            </a:pPr>
            <a:r>
              <a:rPr lang="en-US" altLang="zh-CN" sz="5000" b="1" dirty="0">
                <a:solidFill>
                  <a:srgbClr val="00A39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en-US" altLang="zh-CN" sz="5000" b="1" dirty="0" smtClean="0">
                <a:solidFill>
                  <a:srgbClr val="00A39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              </a:t>
            </a:r>
            <a:r>
              <a:rPr lang="en-US" altLang="zh-CN" sz="5000" b="1" dirty="0" err="1" smtClean="0">
                <a:solidFill>
                  <a:srgbClr val="00A39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XXXXXXXXXXXXXXXXXXXX</a:t>
            </a:r>
            <a:r>
              <a:rPr lang="en-US" altLang="zh-CN" sz="5000" b="1" dirty="0" smtClean="0">
                <a:solidFill>
                  <a:srgbClr val="00A39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en-US" altLang="zh-CN" sz="5000" b="1" dirty="0" err="1" smtClean="0">
                <a:solidFill>
                  <a:srgbClr val="00A39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XXXXXXX</a:t>
            </a:r>
            <a:endParaRPr lang="en-US" altLang="zh-CN" sz="5000" b="1" dirty="0" smtClean="0">
              <a:solidFill>
                <a:srgbClr val="00A39A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ts val="10000"/>
              </a:lnSpc>
            </a:pPr>
            <a:r>
              <a:rPr lang="zh-CN" altLang="en-US" sz="5000" b="1" dirty="0" smtClean="0">
                <a:solidFill>
                  <a:srgbClr val="00A39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指导教师：</a:t>
            </a:r>
            <a:r>
              <a:rPr lang="en-US" altLang="zh-CN" sz="5000" b="1" dirty="0" err="1" smtClean="0">
                <a:solidFill>
                  <a:srgbClr val="00A39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XXXXXX</a:t>
            </a:r>
            <a:r>
              <a:rPr lang="en-US" altLang="zh-CN" sz="5000" b="1" dirty="0" smtClean="0">
                <a:solidFill>
                  <a:srgbClr val="00A39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  </a:t>
            </a:r>
            <a:r>
              <a:rPr lang="zh-CN" altLang="en-US" sz="5000" b="1" dirty="0" smtClean="0">
                <a:solidFill>
                  <a:srgbClr val="00A39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研究员</a:t>
            </a:r>
            <a:endParaRPr lang="en-US" altLang="zh-CN" sz="5000" b="1" dirty="0" smtClean="0">
              <a:solidFill>
                <a:srgbClr val="00A39A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ts val="10000"/>
              </a:lnSpc>
            </a:pPr>
            <a:r>
              <a:rPr lang="zh-CN" altLang="en-US" sz="50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（如有</a:t>
            </a:r>
            <a:r>
              <a:rPr lang="en-US" altLang="zh-CN" sz="5000" b="1" dirty="0" smtClean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2-3</a:t>
            </a:r>
            <a:r>
              <a:rPr lang="zh-CN" altLang="en-US" sz="5000" b="1" dirty="0" smtClean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人</a:t>
            </a:r>
            <a:r>
              <a:rPr lang="zh-CN" altLang="en-US" sz="50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一起</a:t>
            </a:r>
            <a:r>
              <a:rPr lang="zh-CN" altLang="en-US" sz="5000" b="1" dirty="0" smtClean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答辩，答辩委员会相同，可在后面增加一行</a:t>
            </a:r>
            <a:r>
              <a:rPr lang="zh-CN" altLang="en-US" sz="50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）</a:t>
            </a:r>
            <a:endParaRPr lang="en-US" altLang="zh-CN" sz="5000" b="1" dirty="0">
              <a:solidFill>
                <a:srgbClr val="FF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ts val="10000"/>
              </a:lnSpc>
            </a:pPr>
            <a:endParaRPr lang="en-US" altLang="zh-CN" sz="5000" b="1" dirty="0">
              <a:solidFill>
                <a:srgbClr val="00A39A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ts val="10000"/>
              </a:lnSpc>
            </a:pPr>
            <a:r>
              <a:rPr lang="zh-CN" altLang="en-US" sz="5000" b="1" dirty="0" smtClean="0">
                <a:solidFill>
                  <a:srgbClr val="18288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答辩委员会</a:t>
            </a:r>
            <a:endParaRPr lang="en-US" altLang="zh-CN" sz="5000" b="1" dirty="0" smtClean="0">
              <a:solidFill>
                <a:srgbClr val="182888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ts val="10000"/>
              </a:lnSpc>
            </a:pPr>
            <a:r>
              <a:rPr lang="zh-CN" altLang="en-US" sz="5000" b="1" dirty="0" smtClean="0">
                <a:solidFill>
                  <a:srgbClr val="18288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主席： </a:t>
            </a:r>
            <a:r>
              <a:rPr lang="en-US" altLang="zh-CN" sz="5000" b="1" dirty="0" smtClean="0">
                <a:solidFill>
                  <a:srgbClr val="00A39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XXX    </a:t>
            </a:r>
            <a:r>
              <a:rPr lang="zh-CN" altLang="en-US" sz="5000" b="1" dirty="0" smtClean="0">
                <a:solidFill>
                  <a:srgbClr val="00A39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教授</a:t>
            </a:r>
            <a:r>
              <a:rPr lang="en-US" altLang="zh-CN" sz="5000" b="1" dirty="0" smtClean="0">
                <a:solidFill>
                  <a:srgbClr val="00A39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/</a:t>
            </a:r>
            <a:r>
              <a:rPr lang="zh-CN" altLang="en-US" sz="5000" b="1" dirty="0" smtClean="0">
                <a:solidFill>
                  <a:srgbClr val="00A39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研究员    武汉病毒研究所</a:t>
            </a:r>
            <a:endParaRPr lang="en-US" altLang="zh-CN" sz="5000" b="1" dirty="0" smtClean="0">
              <a:solidFill>
                <a:srgbClr val="00A39A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ts val="10000"/>
              </a:lnSpc>
            </a:pPr>
            <a:r>
              <a:rPr lang="zh-CN" altLang="en-US" sz="5000" b="1" dirty="0" smtClean="0">
                <a:solidFill>
                  <a:srgbClr val="18288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委员： </a:t>
            </a:r>
            <a:r>
              <a:rPr lang="en-US" altLang="zh-CN" sz="5000" b="1" dirty="0" smtClean="0">
                <a:solidFill>
                  <a:srgbClr val="00A39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XXX    </a:t>
            </a:r>
            <a:r>
              <a:rPr lang="zh-CN" altLang="en-US" sz="5000" b="1" dirty="0" smtClean="0">
                <a:solidFill>
                  <a:srgbClr val="00A39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教授</a:t>
            </a:r>
            <a:r>
              <a:rPr lang="en-US" altLang="zh-CN" sz="5000" b="1" dirty="0">
                <a:solidFill>
                  <a:srgbClr val="00A39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/</a:t>
            </a:r>
            <a:r>
              <a:rPr lang="zh-CN" altLang="en-US" sz="5000" b="1" dirty="0">
                <a:solidFill>
                  <a:srgbClr val="00A39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研究员    </a:t>
            </a:r>
            <a:r>
              <a:rPr lang="zh-CN" altLang="en-US" sz="5000" b="1" dirty="0" smtClean="0">
                <a:solidFill>
                  <a:srgbClr val="00A39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武汉大学</a:t>
            </a:r>
            <a:endParaRPr lang="en-US" altLang="zh-CN" sz="5000" b="1" dirty="0" smtClean="0">
              <a:solidFill>
                <a:srgbClr val="00A39A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ts val="10000"/>
              </a:lnSpc>
            </a:pPr>
            <a:r>
              <a:rPr lang="en-US" altLang="zh-CN" sz="5000" b="1" dirty="0" smtClean="0">
                <a:solidFill>
                  <a:srgbClr val="00A39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          XXX    </a:t>
            </a:r>
            <a:r>
              <a:rPr lang="zh-CN" altLang="en-US" sz="5000" b="1" dirty="0">
                <a:solidFill>
                  <a:srgbClr val="00A39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教授</a:t>
            </a:r>
            <a:r>
              <a:rPr lang="en-US" altLang="zh-CN" sz="5000" b="1" dirty="0">
                <a:solidFill>
                  <a:srgbClr val="00A39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/</a:t>
            </a:r>
            <a:r>
              <a:rPr lang="zh-CN" altLang="en-US" sz="5000" b="1" dirty="0">
                <a:solidFill>
                  <a:srgbClr val="00A39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研究员    武汉大学</a:t>
            </a:r>
            <a:endParaRPr lang="en-US" altLang="zh-CN" sz="5000" b="1" dirty="0" smtClean="0">
              <a:solidFill>
                <a:srgbClr val="00A39A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ts val="10000"/>
              </a:lnSpc>
            </a:pPr>
            <a:r>
              <a:rPr lang="en-US" altLang="zh-CN" sz="5000" b="1" dirty="0">
                <a:solidFill>
                  <a:srgbClr val="00A39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en-US" altLang="zh-CN" sz="5000" b="1" dirty="0" smtClean="0">
                <a:solidFill>
                  <a:srgbClr val="00A39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         XXX    </a:t>
            </a:r>
            <a:r>
              <a:rPr lang="zh-CN" altLang="en-US" sz="5000" b="1" dirty="0">
                <a:solidFill>
                  <a:srgbClr val="00A39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教授</a:t>
            </a:r>
            <a:r>
              <a:rPr lang="en-US" altLang="zh-CN" sz="5000" b="1" dirty="0">
                <a:solidFill>
                  <a:srgbClr val="00A39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/</a:t>
            </a:r>
            <a:r>
              <a:rPr lang="zh-CN" altLang="en-US" sz="5000" b="1" dirty="0">
                <a:solidFill>
                  <a:srgbClr val="00A39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研究员    </a:t>
            </a:r>
            <a:r>
              <a:rPr lang="zh-CN" altLang="en-US" sz="5000" b="1" dirty="0" smtClean="0">
                <a:solidFill>
                  <a:srgbClr val="00A39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武汉病毒研究所</a:t>
            </a:r>
            <a:endParaRPr lang="en-US" altLang="zh-CN" sz="5000" b="1" dirty="0" smtClean="0">
              <a:solidFill>
                <a:srgbClr val="00A39A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ts val="10000"/>
              </a:lnSpc>
            </a:pPr>
            <a:r>
              <a:rPr lang="en-US" altLang="zh-CN" sz="5000" b="1" dirty="0" smtClean="0">
                <a:solidFill>
                  <a:srgbClr val="00A39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          XXX    </a:t>
            </a:r>
            <a:r>
              <a:rPr lang="zh-CN" altLang="en-US" sz="5000" b="1" dirty="0">
                <a:solidFill>
                  <a:srgbClr val="00A39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教授</a:t>
            </a:r>
            <a:r>
              <a:rPr lang="en-US" altLang="zh-CN" sz="5000" b="1" dirty="0">
                <a:solidFill>
                  <a:srgbClr val="00A39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/</a:t>
            </a:r>
            <a:r>
              <a:rPr lang="zh-CN" altLang="en-US" sz="5000" b="1" dirty="0">
                <a:solidFill>
                  <a:srgbClr val="00A39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研究员    武汉大学</a:t>
            </a:r>
            <a:endParaRPr lang="zh-CN" altLang="en-US" sz="5000" b="1" dirty="0">
              <a:solidFill>
                <a:srgbClr val="00A39A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1026" name="Picture 2" descr="E:\何满\国科大\中国科学院大学形象标识（2016年11月确认版）\国科大logo-书法字体-横版蓝色.png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4802" b="27426"/>
          <a:stretch>
            <a:fillRect/>
          </a:stretch>
        </p:blipFill>
        <p:spPr bwMode="auto">
          <a:xfrm>
            <a:off x="288182" y="537028"/>
            <a:ext cx="6520860" cy="15581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tags/tag1.xml><?xml version="1.0" encoding="utf-8"?>
<p:tagLst xmlns:p="http://schemas.openxmlformats.org/presentationml/2006/main">
  <p:tag name="COMMONDATA" val="eyJoZGlkIjoiYWE0Y2M1MTVkMmFkNjQ0NGFmNWU2OTc4MGNmZjZmNGUifQ=="/>
  <p:tag name="KSO_WPP_MARK_KEY" val="812c054d-8c3f-4b56-b4b7-1f8bd7828ad6"/>
</p:tagLst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361</Words>
  <Application>WPS 演示</Application>
  <PresentationFormat>自定义</PresentationFormat>
  <Paragraphs>24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10" baseType="lpstr">
      <vt:lpstr>Arial</vt:lpstr>
      <vt:lpstr>宋体</vt:lpstr>
      <vt:lpstr>Wingdings</vt:lpstr>
      <vt:lpstr>方正粗黑宋简体</vt:lpstr>
      <vt:lpstr>Verdana</vt:lpstr>
      <vt:lpstr>微软雅黑</vt:lpstr>
      <vt:lpstr>Calibri</vt:lpstr>
      <vt:lpstr>Arial Unicode MS</vt:lpstr>
      <vt:lpstr>Office 主题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dell</dc:creator>
  <cp:lastModifiedBy>半夏</cp:lastModifiedBy>
  <cp:revision>9</cp:revision>
  <dcterms:created xsi:type="dcterms:W3CDTF">2018-11-16T03:09:00Z</dcterms:created>
  <dcterms:modified xsi:type="dcterms:W3CDTF">2023-03-01T03:29:47Z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B126FD133605407D8B7E369D113DFC44</vt:lpwstr>
  </property>
  <property fmtid="{D5CDD505-2E9C-101B-9397-08002B2CF9AE}" pid="3" name="KSOProductBuildVer">
    <vt:lpwstr>2052-11.1.0.13703</vt:lpwstr>
  </property>
</Properties>
</file>